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9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6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822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6FCEF-A635-AF4A-B65D-DC09F72D06E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DD28F-9C60-AD4C-9F8A-9CB7DDC44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741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090E1-49D3-2843-A311-8D58736D8435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2EAA3-556C-7A42-A930-71FF5E255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913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3B229-FC91-974C-AF09-C19AC9124545}" type="datetime1">
              <a:rPr lang="it-IT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83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BBAC7D-E23C-074A-A333-32DA51AA2431}" type="datetime1">
              <a:rPr lang="it-IT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7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49C478-66E4-B748-8C2E-EBBAD70EA972}" type="datetime1">
              <a:rPr lang="it-IT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3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7F4273-276A-A24D-B978-D813071D2B4D}" type="datetime1">
              <a:rPr lang="it-IT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15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AC8D0A-D2B9-C94B-A68B-1D61A76A6954}" type="datetime1">
              <a:rPr lang="it-IT" smtClean="0"/>
              <a:t>10/03/2014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73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9B3933-93EB-4143-9FFF-763034A1F6B9}" type="datetime1">
              <a:rPr lang="it-IT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8F2C84-4855-8C4A-939A-88B9B0BC268F}" type="datetime1">
              <a:rPr lang="it-IT" smtClean="0"/>
              <a:t>10/03/2014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8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1756FF-4518-614D-B761-897EA50CA233}" type="datetime1">
              <a:rPr lang="it-IT" smtClean="0"/>
              <a:t>10/03/2014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1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0F5989-923B-9E49-85A0-07EE1FBAEF35}" type="datetime1">
              <a:rPr lang="it-IT" smtClean="0"/>
              <a:t>10/03/2014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9C89B9-2FB6-C94A-B392-70EC9CE793F2}" type="datetime1">
              <a:rPr lang="it-IT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6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CD5F14-E58C-5342-85EF-9234E3CE7C5C}" type="datetime1">
              <a:rPr lang="it-IT" smtClean="0"/>
              <a:t>10/03/2014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3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73507"/>
            <a:ext cx="82296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66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34855"/>
          </a:xfrm>
          <a:prstGeom prst="rect">
            <a:avLst/>
          </a:prstGeom>
          <a:solidFill>
            <a:srgbClr val="08122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365" y="6373551"/>
            <a:ext cx="9157512" cy="503693"/>
          </a:xfrm>
          <a:prstGeom prst="rect">
            <a:avLst/>
          </a:prstGeom>
          <a:solidFill>
            <a:srgbClr val="08122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392794"/>
            <a:ext cx="2133600" cy="48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8E280DA-B14F-CC4F-BCB5-BD52643537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asellaDiTesto 4"/>
          <p:cNvSpPr txBox="1"/>
          <p:nvPr userDrawn="1"/>
        </p:nvSpPr>
        <p:spPr>
          <a:xfrm>
            <a:off x="15875" y="-3437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RAW 2014</a:t>
            </a:r>
            <a:endParaRPr lang="it-IT" sz="4000" b="1" dirty="0">
              <a:solidFill>
                <a:schemeClr val="bg1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1750" y="15875"/>
            <a:ext cx="1461849" cy="58086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61250" y="15875"/>
            <a:ext cx="1651000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1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5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148981"/>
            <a:ext cx="9144000" cy="1470025"/>
          </a:xfrm>
        </p:spPr>
        <p:txBody>
          <a:bodyPr>
            <a:normAutofit/>
          </a:bodyPr>
          <a:lstStyle/>
          <a:p>
            <a:r>
              <a:rPr lang="en-US" sz="3300" dirty="0" smtClean="0"/>
              <a:t>Title</a:t>
            </a:r>
            <a:endParaRPr lang="en-US" sz="33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" y="4168440"/>
            <a:ext cx="9241959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List of authors and emails</a:t>
            </a:r>
            <a:endParaRPr lang="en-US" sz="2000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-97959" y="2896799"/>
            <a:ext cx="9241959" cy="932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Helvetica Light"/>
                <a:ea typeface="+mn-ea"/>
                <a:cs typeface="Helvetica Light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500" b="0" i="0" kern="1200">
                <a:solidFill>
                  <a:schemeClr val="tx1">
                    <a:tint val="75000"/>
                  </a:schemeClr>
                </a:solidFill>
                <a:latin typeface="Helvetica Light"/>
                <a:ea typeface="+mn-ea"/>
                <a:cs typeface="Helvetica Light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b="0" i="0" kern="1200">
                <a:solidFill>
                  <a:schemeClr val="tx1">
                    <a:tint val="75000"/>
                  </a:schemeClr>
                </a:solidFill>
                <a:latin typeface="Helvetica Light"/>
                <a:ea typeface="+mn-ea"/>
                <a:cs typeface="Helvetica Light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Helvetica Light"/>
                <a:ea typeface="+mn-ea"/>
                <a:cs typeface="Helvetica Light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700" b="0" i="0" kern="1200">
                <a:solidFill>
                  <a:schemeClr val="tx1">
                    <a:tint val="75000"/>
                  </a:schemeClr>
                </a:solidFill>
                <a:latin typeface="Helvetica Light"/>
                <a:ea typeface="+mn-ea"/>
                <a:cs typeface="Helvetica Light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21st Reconfigurable Architectures Workshop </a:t>
            </a:r>
            <a:br>
              <a:rPr lang="en-US" sz="2000" dirty="0" smtClean="0"/>
            </a:br>
            <a:r>
              <a:rPr lang="en-US" sz="2000" dirty="0" smtClean="0"/>
              <a:t>May 19-20, 2014, Phoenix, USA</a:t>
            </a:r>
          </a:p>
        </p:txBody>
      </p:sp>
    </p:spTree>
    <p:extLst>
      <p:ext uri="{BB962C8B-B14F-4D97-AF65-F5344CB8AC3E}">
        <p14:creationId xmlns:p14="http://schemas.microsoft.com/office/powerpoint/2010/main" val="285455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280DA-B14F-CC4F-BCB5-BD52643537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85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11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Title</vt:lpstr>
      <vt:lpstr>PowerPoint Presentation</vt:lpstr>
    </vt:vector>
  </TitlesOfParts>
  <Company>Mediaservice snc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Alessandro A. Nacci</dc:title>
  <dc:creator>Alessandro Nacci</dc:creator>
  <cp:lastModifiedBy>Ramachandran Vaidyanathan</cp:lastModifiedBy>
  <cp:revision>96</cp:revision>
  <cp:lastPrinted>2013-02-05T10:36:27Z</cp:lastPrinted>
  <dcterms:created xsi:type="dcterms:W3CDTF">2012-12-10T16:06:17Z</dcterms:created>
  <dcterms:modified xsi:type="dcterms:W3CDTF">2014-03-10T14:48:50Z</dcterms:modified>
</cp:coreProperties>
</file>