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5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8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1FF6905-7D7E-485D-80E5-E84A2C06A97B}" type="datetimeFigureOut">
              <a:rPr lang="en-US" smtClean="0"/>
              <a:pPr/>
              <a:t>5/4/2012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189AD64-4C02-4B46-8323-7E72ECA739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57200" y="-1524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Sudoku Solver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1371600"/>
            <a:ext cx="2667000" cy="5424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By: Adam Hebert</a:t>
            </a:r>
            <a:endParaRPr lang="en-US" dirty="0"/>
          </a:p>
        </p:txBody>
      </p:sp>
      <p:pic>
        <p:nvPicPr>
          <p:cNvPr id="1028" name="Picture 4" descr="C:\Users\Thefriend\Desktop\SudokuSolver\sudokuxe03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2981325" cy="299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3733800" y="4090344"/>
            <a:ext cx="1676400" cy="1084730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200400"/>
            <a:ext cx="3143250" cy="313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275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Discussed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Why Sudoku?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Attempts at an App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MATLAB Implementation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- Use </a:t>
            </a:r>
            <a:r>
              <a:rPr lang="en-US" dirty="0"/>
              <a:t>of webcam</a:t>
            </a:r>
          </a:p>
          <a:p>
            <a:pPr marL="0" indent="0">
              <a:buNone/>
            </a:pPr>
            <a:r>
              <a:rPr lang="en-US" dirty="0" smtClean="0"/>
              <a:t>       - Algorithm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dirty="0" smtClean="0"/>
              <a:t> Problems </a:t>
            </a:r>
            <a:r>
              <a:rPr lang="en-US" dirty="0" smtClean="0"/>
              <a:t>with method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Demonstration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Questions</a:t>
            </a:r>
            <a:endParaRPr lang="en-US" dirty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82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Sudoku?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Not Skilled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Fun project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Practical if on Android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Original Idea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3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Attempts at an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6324600" cy="46783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ADDI</a:t>
            </a:r>
          </a:p>
          <a:p>
            <a:pPr marL="0" indent="0">
              <a:buNone/>
            </a:pPr>
            <a:r>
              <a:rPr lang="en-US" dirty="0" smtClean="0"/>
              <a:t>    - Can type in MATLAB code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Upload .m files to phone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Open .m files using program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Only runs basic commands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MLConnect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- Creates server on PC using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MATLAB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Allows you to connect to server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on android device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Must be on local network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- Not Practical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1" name="Picture 3" descr="C:\Users\Thefriend\Desktop\1720983195178788374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013886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2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MATLAB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6553200" cy="452628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Failed to create Android App</a:t>
            </a:r>
          </a:p>
          <a:p>
            <a:pPr marL="0" indent="0">
              <a:buNone/>
            </a:pPr>
            <a:r>
              <a:rPr lang="en-US" dirty="0" smtClean="0"/>
              <a:t>     - Unable to convert MATLAB       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into useable C/Java code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 Lack of time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 Did use MATLAB complier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 Had issues with resulting       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    code</a:t>
            </a:r>
            <a:endParaRPr lang="en-US" dirty="0"/>
          </a:p>
        </p:txBody>
      </p:sp>
      <p:pic>
        <p:nvPicPr>
          <p:cNvPr id="3074" name="Picture 2" descr="C:\Users\Thefriend\Desktop\droidShoop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962400"/>
            <a:ext cx="21812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7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webcam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5943600" cy="48307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Takes input frames from cam</a:t>
            </a:r>
          </a:p>
          <a:p>
            <a:pPr marL="0" indent="0">
              <a:buNone/>
            </a:pPr>
            <a:r>
              <a:rPr lang="en-US" sz="2400" dirty="0" smtClean="0"/>
              <a:t>     - </a:t>
            </a:r>
            <a:r>
              <a:rPr lang="en-US" sz="2000" dirty="0" err="1"/>
              <a:t>videoinput</a:t>
            </a:r>
            <a:r>
              <a:rPr lang="en-US" sz="2000" dirty="0"/>
              <a:t>('winvideo',1,'YUY2_640x480</a:t>
            </a:r>
            <a:r>
              <a:rPr lang="en-US" sz="2000" dirty="0" smtClean="0"/>
              <a:t>');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Makes input video black and white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Reduces noise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Checks each row and column for a number that matches the template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Creates a red circle around objects that match template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Takes those inputs and stores into 2d matrix</a:t>
            </a:r>
            <a:endParaRPr lang="en-US" sz="2400" dirty="0"/>
          </a:p>
        </p:txBody>
      </p:sp>
      <p:pic>
        <p:nvPicPr>
          <p:cNvPr id="4098" name="Picture 2" descr="C:\Users\Thefriend\Desktop\SudokuSolverOLD\templateCompa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86000"/>
            <a:ext cx="26068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27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4953000" cy="452628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Checks the row/column/block to see if there is only 1 possible number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If so, it uses that number, then updates the other blocks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If there is greater than 1 possible number, it checks each to see which is correct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Essentially makes an educated guess as to which is correct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Checks results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Uses a 3d matrix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Outputs the result in a Sudoku template</a:t>
            </a:r>
            <a:endParaRPr lang="en-US" sz="2400" dirty="0"/>
          </a:p>
        </p:txBody>
      </p:sp>
      <p:pic>
        <p:nvPicPr>
          <p:cNvPr id="5122" name="Picture 2" descr="C:\Users\Thefriend\Desktop\URStrongLin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75022"/>
            <a:ext cx="3511378" cy="3511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44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Tried newspaper cutout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Has trouble detecting puzzle on dark backgrounds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Border needs to be thick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Template </a:t>
            </a:r>
            <a:r>
              <a:rPr lang="en-US" dirty="0" smtClean="0"/>
              <a:t>restraints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Edges needs to </a:t>
            </a:r>
            <a:r>
              <a:rPr lang="en-US" smtClean="0"/>
              <a:t>be straight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6146" name="Picture 2" descr="C:\Users\Thefriend\Desktop\Webca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844800"/>
            <a:ext cx="32512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7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135</TotalTime>
  <Words>298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Foundry</vt:lpstr>
      <vt:lpstr>Sudoku Solver</vt:lpstr>
      <vt:lpstr>Discussed Topics</vt:lpstr>
      <vt:lpstr>Why Sudoku?</vt:lpstr>
      <vt:lpstr>Attempts at an App</vt:lpstr>
      <vt:lpstr>MATLAB Implementation</vt:lpstr>
      <vt:lpstr>Use of webcam</vt:lpstr>
      <vt:lpstr>Algorithm</vt:lpstr>
      <vt:lpstr>Problems with method</vt:lpstr>
      <vt:lpstr>Demonstration!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Thefriend</dc:creator>
  <cp:lastModifiedBy>Thefriend</cp:lastModifiedBy>
  <cp:revision>90</cp:revision>
  <dcterms:created xsi:type="dcterms:W3CDTF">2012-05-03T03:10:42Z</dcterms:created>
  <dcterms:modified xsi:type="dcterms:W3CDTF">2012-05-04T05:25:45Z</dcterms:modified>
</cp:coreProperties>
</file>